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4" r:id="rId2"/>
    <p:sldId id="285" r:id="rId3"/>
    <p:sldId id="286" r:id="rId4"/>
    <p:sldId id="287" r:id="rId5"/>
    <p:sldId id="288" r:id="rId6"/>
    <p:sldId id="318" r:id="rId7"/>
    <p:sldId id="290" r:id="rId8"/>
    <p:sldId id="292" r:id="rId9"/>
    <p:sldId id="293" r:id="rId10"/>
    <p:sldId id="294" r:id="rId11"/>
    <p:sldId id="295" r:id="rId12"/>
    <p:sldId id="296" r:id="rId13"/>
    <p:sldId id="297" r:id="rId14"/>
    <p:sldId id="314" r:id="rId15"/>
    <p:sldId id="315" r:id="rId16"/>
    <p:sldId id="298" r:id="rId17"/>
    <p:sldId id="299" r:id="rId18"/>
    <p:sldId id="300" r:id="rId19"/>
    <p:sldId id="316" r:id="rId20"/>
    <p:sldId id="302" r:id="rId21"/>
    <p:sldId id="317" r:id="rId22"/>
    <p:sldId id="304" r:id="rId23"/>
    <p:sldId id="305" r:id="rId24"/>
    <p:sldId id="306" r:id="rId25"/>
    <p:sldId id="307" r:id="rId26"/>
    <p:sldId id="308" r:id="rId27"/>
    <p:sldId id="309" r:id="rId28"/>
    <p:sldId id="310" r:id="rId29"/>
    <p:sldId id="311" r:id="rId30"/>
    <p:sldId id="312" r:id="rId31"/>
    <p:sldId id="313" r:id="rId32"/>
    <p:sldId id="321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660"/>
  </p:normalViewPr>
  <p:slideViewPr>
    <p:cSldViewPr snapToGrid="0">
      <p:cViewPr varScale="1">
        <p:scale>
          <a:sx n="53" d="100"/>
          <a:sy n="53" d="100"/>
        </p:scale>
        <p:origin x="1338" y="2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08F865-D7C4-52DA-7BFC-070CBBF708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8BB4B5-DD5B-2355-B276-62EE8C6DC8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60DDD-C0FB-DD3B-9A7C-6AD903F9B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9A57C-BD2C-4943-9458-5704C8C78241}" type="datetimeFigureOut">
              <a:rPr lang="en-IN" smtClean="0"/>
              <a:t>31-01-2026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BDD5BE-0035-2361-8598-B4CFE61A71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253FF8-33FE-8803-284C-E142B54E0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86DBC-CFF8-4D50-A61C-E7419906649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872004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D02A5-0C8D-5F0E-C2DD-61C69DA1A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1021EE-11D5-2DC3-62A5-D5B199D8FA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BEEACD-AD3B-172D-99C5-EC1EA85F14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9A57C-BD2C-4943-9458-5704C8C78241}" type="datetimeFigureOut">
              <a:rPr lang="en-IN" smtClean="0"/>
              <a:t>31-01-2026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F4B37B-C106-03E9-5627-6116A7CDD0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439CA6-462E-ED89-D5A7-F6B3E5C822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86DBC-CFF8-4D50-A61C-E7419906649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057174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1776D29-40C3-71AC-E0C6-D32769D560B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A772A52-FC9D-FD03-D710-32532FD7F9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D29198-6732-5AB5-A702-3BC6E1841D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9A57C-BD2C-4943-9458-5704C8C78241}" type="datetimeFigureOut">
              <a:rPr lang="en-IN" smtClean="0"/>
              <a:t>31-01-2026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8ECA7C-9D64-1762-7C5F-A3E51405C9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8C566B-59CE-34EE-9E94-33EBF3F451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86DBC-CFF8-4D50-A61C-E7419906649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239039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898CB-AEA5-AB96-38F2-1E9036E397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482388-A3E6-9642-8032-E54DBDAA19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91EDBA-17BF-02C2-7FCE-DD31CE0346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9A57C-BD2C-4943-9458-5704C8C78241}" type="datetimeFigureOut">
              <a:rPr lang="en-IN" smtClean="0"/>
              <a:t>31-01-2026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A6BF82-7630-915E-0B0A-381579080C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934818-AA14-7682-ACC4-DC8D97EC84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86DBC-CFF8-4D50-A61C-E7419906649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90172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88D2EF-AF7D-0F2B-C01E-C3CDF48177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BFBD97-BC32-ADC3-C9C7-4E79CC6CB1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C82D49-4274-958C-67B4-6157451C7B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9A57C-BD2C-4943-9458-5704C8C78241}" type="datetimeFigureOut">
              <a:rPr lang="en-IN" smtClean="0"/>
              <a:t>31-01-2026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109869-0066-2ED0-185B-2D51E632E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2D4571-759D-9BDD-E873-A98592A0E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86DBC-CFF8-4D50-A61C-E7419906649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019944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C4C619-99D4-F945-BBEE-D5ECC382A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51AEAE-5E48-7CC0-2BAB-82332DBA63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8E6E90-22DC-DA1F-CC93-4334EA871E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8A74A3-60E9-45BB-7E95-A5BD98ABCB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9A57C-BD2C-4943-9458-5704C8C78241}" type="datetimeFigureOut">
              <a:rPr lang="en-IN" smtClean="0"/>
              <a:t>31-01-2026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11C633-791D-64E6-1112-E8C026B3C8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931AAF-3A32-3BCC-38BB-9ED60D2AE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86DBC-CFF8-4D50-A61C-E7419906649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633530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6887F4-AB65-3AFD-E791-5A45A5B8D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6D9136-03C9-4F38-FF25-7E3DFE0BBF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401FEB-304F-2967-BE5F-52BF7BE84B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8EBF53E-1F67-8994-84D4-8BBBC437E7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598032-4353-7A4E-FD8B-CC832413F12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C40A64A-7E11-DB98-EC62-4FC9E15069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9A57C-BD2C-4943-9458-5704C8C78241}" type="datetimeFigureOut">
              <a:rPr lang="en-IN" smtClean="0"/>
              <a:t>31-01-2026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C43A22-7F85-926B-729C-B197E593AE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F03F31C-6BA2-50F4-9FF9-0AA0433EE0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86DBC-CFF8-4D50-A61C-E7419906649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643620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15D51-CB4E-BDDD-DC4A-D0E33B41F0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E843D3B-B155-E34E-52BA-DB47BF2EA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9A57C-BD2C-4943-9458-5704C8C78241}" type="datetimeFigureOut">
              <a:rPr lang="en-IN" smtClean="0"/>
              <a:t>31-01-2026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A4C94F-B361-22DC-20A3-924A42E0C4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4F26C4-418A-6004-E9CF-07AA89D11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86DBC-CFF8-4D50-A61C-E7419906649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21837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B7E233C-2A00-A36B-BBA2-1068862A4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9A57C-BD2C-4943-9458-5704C8C78241}" type="datetimeFigureOut">
              <a:rPr lang="en-IN" smtClean="0"/>
              <a:t>31-01-2026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142D20B-77D0-04EA-13EC-C976C64453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9AB410-DB7F-6AA6-DE08-3E3CCA48DA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86DBC-CFF8-4D50-A61C-E7419906649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476155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6B880-05C0-4673-D6A3-10F187CA9E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1470A-6C8C-3572-9D72-8F19F8B5BF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0AC15F-49D2-4C31-5E48-026633396F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BBEE16-7B99-E023-6926-B288FC91F3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9A57C-BD2C-4943-9458-5704C8C78241}" type="datetimeFigureOut">
              <a:rPr lang="en-IN" smtClean="0"/>
              <a:t>31-01-2026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FC15CD-8A84-F532-F18B-62AC1F2A85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4D38E3-A17E-CD8E-5CD8-291506B22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86DBC-CFF8-4D50-A61C-E7419906649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854574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433D58-EDA0-A846-B6FE-42E6B36CCE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238CBD8-9935-2B79-03F1-3BCF68B8F3D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9DBAEA-7D1A-DD50-D291-95605FEBCE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CEB8E4-CA9D-01C8-C3BE-E4F96DE8D7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9A57C-BD2C-4943-9458-5704C8C78241}" type="datetimeFigureOut">
              <a:rPr lang="en-IN" smtClean="0"/>
              <a:t>31-01-2026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1413AA-889B-6E1A-6051-F48207D1CB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05EDB3-7DAB-864E-B42D-46A0EF43B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86DBC-CFF8-4D50-A61C-E7419906649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290621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7B2D07D-B8C8-7E8E-8196-CBD1329986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868B2A-46CA-C8A0-D12F-D7D5363348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CBA209-F384-8B93-7FEA-3D91A76F963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4D9A57C-BD2C-4943-9458-5704C8C78241}" type="datetimeFigureOut">
              <a:rPr lang="en-IN" smtClean="0"/>
              <a:t>31-01-2026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8D2D93-BA91-B0E5-C5F3-90C6679F99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C41E42-11D2-6289-0921-ACFC358B8E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1F86DBC-CFF8-4D50-A61C-E7419906649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040075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9E389A4-4C4D-C4EC-3D10-44B8D9E3463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00" b="10172"/>
          <a:stretch>
            <a:fillRect/>
          </a:stretch>
        </p:blipFill>
        <p:spPr>
          <a:xfrm>
            <a:off x="114300" y="60161"/>
            <a:ext cx="12001500" cy="6750844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338218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167255B-2303-0E9C-9D7D-58A1331D5D1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84" b="10788"/>
          <a:stretch>
            <a:fillRect/>
          </a:stretch>
        </p:blipFill>
        <p:spPr>
          <a:xfrm>
            <a:off x="-2" y="-1"/>
            <a:ext cx="12192002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2340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963626E-43E9-8B78-D8AF-C1D8168A3E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0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16BB327-7AA9-4EC5-815F-9D8E6BC53E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75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0BF7520-DF29-64CB-C941-77BD1E12B29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84" b="10788"/>
          <a:stretch>
            <a:fillRect/>
          </a:stretch>
        </p:blipFill>
        <p:spPr>
          <a:xfrm>
            <a:off x="-2" y="42863"/>
            <a:ext cx="121920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1287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E5403BA-025B-5751-8D37-6B357DB2484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09" b="1116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534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DBBB77A-0E21-64C9-116E-04E63CE461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8" b="11778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9679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0FBF8A-C46F-4C6C-6D93-262C587BCA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41" b="10405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0450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C82A0F-EDDB-DC71-9B39-047A71A2EC2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03" b="12469"/>
          <a:stretch>
            <a:fillRect/>
          </a:stretch>
        </p:blipFill>
        <p:spPr>
          <a:xfrm>
            <a:off x="-2" y="-1"/>
            <a:ext cx="12192002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0752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9383DD0-EA87-9D58-FCF2-DB5D5DF0702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34" b="11538"/>
          <a:stretch>
            <a:fillRect/>
          </a:stretch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5034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3308CD-C872-CA53-9B29-0B6D26F334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00" b="5946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4929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E47ADB7-4CCE-97EC-1E04-DAD50F26E3C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83" b="11388"/>
          <a:stretch>
            <a:fillRect/>
          </a:stretch>
        </p:blipFill>
        <p:spPr>
          <a:xfrm>
            <a:off x="-2" y="-1"/>
            <a:ext cx="12192002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8716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480FE8-B1FA-2F41-09FA-BF92B2CB94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35" b="13211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9994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0DD8355-4478-39F2-74EC-19E4ABBD85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09" b="11163"/>
          <a:stretch>
            <a:fillRect/>
          </a:stretch>
        </p:blipFill>
        <p:spPr>
          <a:xfrm>
            <a:off x="-2" y="-1"/>
            <a:ext cx="12192002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2644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9524512-C59B-399B-36EB-DB48EAE4F2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04" b="10667"/>
          <a:stretch>
            <a:fillRect/>
          </a:stretch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9244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E4B093-445D-DBF7-4EC8-5295C24277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41" b="12805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8876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0E816F5-E0E0-8C24-E40A-DC588420E07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09" b="11163"/>
          <a:stretch>
            <a:fillRect/>
          </a:stretch>
        </p:blipFill>
        <p:spPr>
          <a:xfrm>
            <a:off x="-2" y="-1"/>
            <a:ext cx="12192002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3158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EB0DAED-43B5-6A11-9FB7-589DE16B6D4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09" b="11163"/>
          <a:stretch>
            <a:fillRect/>
          </a:stretch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5788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709ADB-CD42-BFAA-8EB7-D86DAF184F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84" b="4862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5445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1C690A3-1B5E-17E7-6A4E-A2123711370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83" b="11388"/>
          <a:stretch>
            <a:fillRect/>
          </a:stretch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125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02E99D-A1BC-B144-7C50-C568ABC749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46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3359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33A3213-7522-217D-7E90-9C3A091BD32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24" b="11748"/>
          <a:stretch>
            <a:fillRect/>
          </a:stretch>
        </p:blipFill>
        <p:spPr>
          <a:xfrm>
            <a:off x="-2" y="-1"/>
            <a:ext cx="12192002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0033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4B4C861-3713-78B1-210D-0B223175D2F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26" b="10946"/>
          <a:stretch>
            <a:fillRect/>
          </a:stretch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4567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B11C1CD-5AA3-1FED-B671-33573479C2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46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8069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0DF47E3-02D2-7D50-FE2A-F90FD834D59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09" b="11163"/>
          <a:stretch>
            <a:fillRect/>
          </a:stretch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3898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B790C5C-005E-E450-7166-521B0EB450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72" b="3058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16BB327-7AA9-4EC5-815F-9D8E6BC53E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2971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1EB6CF4-BDF5-E182-E1D2-51C8F299B0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73" b="2757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16BB327-7AA9-4EC5-815F-9D8E6BC53E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8790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F64045-B85E-1F77-426B-EA4D5BE0CD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46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7993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D033BE-67CA-409E-2E0C-B2B5BF4462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88" r="1" b="7415"/>
          <a:stretch>
            <a:fillRect/>
          </a:stretch>
        </p:blipFill>
        <p:spPr>
          <a:xfrm>
            <a:off x="196850" y="173518"/>
            <a:ext cx="11798300" cy="6512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5910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3CC81B6-44DC-46E9-8F02-D7959A55277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43" b="12829"/>
          <a:stretch>
            <a:fillRect/>
          </a:stretch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7833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2D45F5B-7E87-9653-33EF-64EA52B853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20" b="12052"/>
          <a:stretch>
            <a:fillRect/>
          </a:stretch>
        </p:blipFill>
        <p:spPr>
          <a:xfrm>
            <a:off x="-2" y="-1"/>
            <a:ext cx="12192002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7677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B4CF0B8-F3C8-76B9-5A8E-68E76888E7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33" b="11539"/>
          <a:stretch>
            <a:fillRect/>
          </a:stretch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6456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A21000-8738-204F-A50B-779A4556F1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4" b="14622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6840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1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01F418ED-F13D-40E1-B475-16D34244452B}">
  <we:reference id="wa200005566" version="3.0.0.2" store="en-US" storeType="OMEX"/>
  <we:alternateReferences>
    <we:reference id="WA200005566" version="3.0.0.2" store="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864</TotalTime>
  <Words>0</Words>
  <Application>Microsoft Office PowerPoint</Application>
  <PresentationFormat>Widescreen</PresentationFormat>
  <Paragraphs>0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6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Mohammad Aamir Khan</dc:creator>
  <cp:lastModifiedBy>Mohammad Aamir Khan</cp:lastModifiedBy>
  <cp:revision>26</cp:revision>
  <dcterms:created xsi:type="dcterms:W3CDTF">2026-01-28T16:18:33Z</dcterms:created>
  <dcterms:modified xsi:type="dcterms:W3CDTF">2026-01-31T02:41:30Z</dcterms:modified>
</cp:coreProperties>
</file>